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8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0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4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6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7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6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4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2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5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B9AF-DD64-4B37-B1B0-7C1AB6DA7134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4AC5-FE01-4508-9A61-1AEE02C5E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Brother is very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699" y="0"/>
            <a:ext cx="10289740" cy="29546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cap="none" spc="0" dirty="0" smtClean="0">
                <a:ln w="0"/>
                <a:solidFill>
                  <a:schemeClr val="tx1"/>
                </a:solidFill>
              </a:rPr>
              <a:t>Adjectives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 smtClean="0">
                <a:ln w="0"/>
              </a:rPr>
              <a:t>Modify nouns, nouns phrases, pronouns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cap="none" spc="0" dirty="0" smtClean="0">
                <a:ln w="0"/>
                <a:solidFill>
                  <a:schemeClr val="tx1"/>
                </a:solidFill>
              </a:rPr>
              <a:t>Often answer the question, </a:t>
            </a:r>
            <a:r>
              <a:rPr lang="en-US" sz="4400" i="1" cap="none" spc="0" dirty="0" smtClean="0">
                <a:ln w="0"/>
                <a:solidFill>
                  <a:schemeClr val="tx1"/>
                </a:solidFill>
              </a:rPr>
              <a:t>What kind?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 smtClean="0">
                <a:ln w="0"/>
              </a:rPr>
              <a:t>May follow the verb to be</a:t>
            </a:r>
            <a:endParaRPr lang="en-US" sz="4400" cap="none" spc="0" dirty="0" smtClean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9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868" y="1702218"/>
            <a:ext cx="8169348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6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8228" y="421083"/>
            <a:ext cx="10569112" cy="58169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Adverbs: </a:t>
            </a:r>
            <a:b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en-US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Modify verbs, participles, adjectives,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Prepositions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adverb clause markers,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 adverbs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 adverbs on the TOFEL are adverbs of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manner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Often answer the question, </a:t>
            </a:r>
            <a:r>
              <a:rPr lang="en-US" sz="4400" b="0" i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How?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598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08183"/>
              </p:ext>
            </p:extLst>
          </p:nvPr>
        </p:nvGraphicFramePr>
        <p:xfrm>
          <a:off x="2032000" y="719666"/>
          <a:ext cx="8128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Common Adverb Endings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-</a:t>
                      </a:r>
                      <a:r>
                        <a:rPr lang="en-US" sz="3600" dirty="0" err="1" smtClean="0"/>
                        <a:t>ly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-ally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00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776" y="0"/>
            <a:ext cx="104130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words have the same form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adverbs and adjectives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398575"/>
              </p:ext>
            </p:extLst>
          </p:nvPr>
        </p:nvGraphicFramePr>
        <p:xfrm>
          <a:off x="1186153" y="640080"/>
          <a:ext cx="9601983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661"/>
                <a:gridCol w="3200661"/>
                <a:gridCol w="3200661"/>
              </a:tblGrid>
              <a:tr h="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Adjective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adverb</a:t>
                      </a:r>
                      <a:endParaRPr lang="en-US" sz="3200" dirty="0"/>
                    </a:p>
                  </a:txBody>
                  <a:tcPr/>
                </a:tc>
              </a:tr>
              <a:tr h="154832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Fast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</a:t>
                      </a:r>
                      <a:r>
                        <a:rPr lang="en-US" sz="3200" baseline="0" dirty="0" smtClean="0"/>
                        <a:t> bought a fast car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 was driving so fast he got a speeding ticket</a:t>
                      </a:r>
                      <a:endParaRPr lang="en-US" sz="3200" dirty="0"/>
                    </a:p>
                  </a:txBody>
                  <a:tcPr/>
                </a:tc>
              </a:tr>
              <a:tr h="203408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Hard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</a:t>
                      </a:r>
                      <a:r>
                        <a:rPr lang="en-US" sz="3200" baseline="0" dirty="0" smtClean="0"/>
                        <a:t> algebra test was hard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He pushed the door open hard and</a:t>
                      </a:r>
                      <a:r>
                        <a:rPr lang="en-US" sz="3200" baseline="0" dirty="0" smtClean="0"/>
                        <a:t> it hit him in the face</a:t>
                      </a:r>
                      <a:endParaRPr lang="en-US" sz="3200" dirty="0"/>
                    </a:p>
                  </a:txBody>
                  <a:tcPr/>
                </a:tc>
              </a:tr>
              <a:tr h="203408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High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 kite was so high up</a:t>
                      </a:r>
                      <a:r>
                        <a:rPr lang="en-US" sz="3200" baseline="0" dirty="0" smtClean="0"/>
                        <a:t> in the sky I couldn’t see it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 kite flew high; I thought I was going to lose it.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3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7318"/>
            <a:ext cx="1151110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 because a word ends in –</a:t>
            </a:r>
            <a:r>
              <a:rPr lang="en-US" sz="4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ly</a:t>
            </a:r>
            <a:endParaRPr lang="en-US" sz="4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Doesn’t mean you can assume it is an adverb</a:t>
            </a:r>
          </a:p>
          <a:p>
            <a:pPr algn="ctr"/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249331"/>
              </p:ext>
            </p:extLst>
          </p:nvPr>
        </p:nvGraphicFramePr>
        <p:xfrm>
          <a:off x="885780" y="2229442"/>
          <a:ext cx="812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Adjective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Friendly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 found Houston to be a very friendly city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Costly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That was a costly mistake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6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44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156" y="322609"/>
            <a:ext cx="31181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Noun Endings</a:t>
            </a:r>
            <a:endParaRPr lang="en-U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18875"/>
              </p:ext>
            </p:extLst>
          </p:nvPr>
        </p:nvGraphicFramePr>
        <p:xfrm>
          <a:off x="1061329" y="1858238"/>
          <a:ext cx="8127999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Suffix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Verb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noun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-tion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Inform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information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Provision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Provide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Existence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Exist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Acceptance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Accept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Create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Creativity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82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172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Word 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</dc:creator>
  <cp:lastModifiedBy>Karen</cp:lastModifiedBy>
  <cp:revision>8</cp:revision>
  <dcterms:created xsi:type="dcterms:W3CDTF">2015-02-16T00:17:35Z</dcterms:created>
  <dcterms:modified xsi:type="dcterms:W3CDTF">2015-02-16T14:17:59Z</dcterms:modified>
</cp:coreProperties>
</file>