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6" r:id="rId5"/>
    <p:sldId id="260" r:id="rId6"/>
    <p:sldId id="257" r:id="rId7"/>
    <p:sldId id="258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5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5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6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8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9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6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0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3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C4C63-7D54-4915-9A4D-D196E90A22B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B37E8-D96D-4EFE-BBB5-4212073B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8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zandarski@csustan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Start English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Tuesday Thursday 1:00 – 1:50</a:t>
            </a:r>
          </a:p>
          <a:p>
            <a:r>
              <a:rPr lang="en-US" sz="3200" dirty="0" smtClean="0"/>
              <a:t>Online Wednesday Friday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0866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931" y="989045"/>
            <a:ext cx="92746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Your name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email address that you check REGULARLY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Your major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Where you are going to school next year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Your goals for this course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Something fun about yourself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93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864" y="969264"/>
            <a:ext cx="3755136" cy="5888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5110" y="969264"/>
            <a:ext cx="73525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Karen </a:t>
            </a:r>
            <a:r>
              <a:rPr lang="en-US" sz="4800" dirty="0" err="1" smtClean="0"/>
              <a:t>Zandarski</a:t>
            </a:r>
            <a:endParaRPr lang="en-US" sz="4800" dirty="0" smtClean="0"/>
          </a:p>
          <a:p>
            <a:r>
              <a:rPr lang="en-US" sz="4800" dirty="0" smtClean="0">
                <a:hlinkClick r:id="rId3"/>
              </a:rPr>
              <a:t>kzandarski@csustan.edu</a:t>
            </a:r>
            <a:endParaRPr lang="en-US" sz="4800" dirty="0" smtClean="0"/>
          </a:p>
          <a:p>
            <a:r>
              <a:rPr lang="en-US" sz="4800" dirty="0" smtClean="0"/>
              <a:t>Karenzandarski.weebly.com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154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Close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How and Why of Engaging with Your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351" y="1737523"/>
            <a:ext cx="8916473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heart of most college courses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ability to read a text carefully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pply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formalistic criticism to it in order to understand, evaluate and use the text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9459" y="739290"/>
            <a:ext cx="4103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 Reading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49" y="119128"/>
            <a:ext cx="4779678" cy="15180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5566" y="1482827"/>
            <a:ext cx="10281634" cy="4220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7429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surface linguistic elements of the text (words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00150" lvl="1" indent="-7429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aspects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vocabulary, grammar, and syntax noting figures of speech that contribut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to style.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600584"/>
            <a:ext cx="108955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Semantic: 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Review </a:t>
            </a:r>
            <a:r>
              <a:rPr lang="en-US" sz="4000" dirty="0" smtClean="0"/>
              <a:t>specific words in a passage at a deeper </a:t>
            </a:r>
            <a:r>
              <a:rPr lang="en-US" sz="4000" dirty="0" smtClean="0"/>
              <a:t>level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understand </a:t>
            </a:r>
            <a:r>
              <a:rPr lang="en-US" sz="4000" dirty="0" smtClean="0"/>
              <a:t>what information is being conveyed. Notice what words mean.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reading </a:t>
            </a:r>
            <a:r>
              <a:rPr lang="en-US" sz="4000" dirty="0" smtClean="0"/>
              <a:t>is understanding what is being said on the surface 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Reading for what is implied.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949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882" y="414460"/>
            <a:ext cx="9890974" cy="501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Structural: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relationships between words in the text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analytic.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assess, examine, sift, and judge a large number of items from within the text in their relationships to each other.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065" y="311570"/>
            <a:ext cx="11560935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Cultural: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relationships between the text to things outside it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interpretive.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Judgments 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made on the work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its relationship to a large body of material outside it.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233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Early Start English</vt:lpstr>
      <vt:lpstr>PowerPoint Presentation</vt:lpstr>
      <vt:lpstr>PowerPoint Presentation</vt:lpstr>
      <vt:lpstr>Close 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</dc:title>
  <dc:creator>Karen</dc:creator>
  <cp:lastModifiedBy>Karen</cp:lastModifiedBy>
  <cp:revision>9</cp:revision>
  <dcterms:created xsi:type="dcterms:W3CDTF">2014-12-28T21:52:26Z</dcterms:created>
  <dcterms:modified xsi:type="dcterms:W3CDTF">2015-06-08T17:14:43Z</dcterms:modified>
</cp:coreProperties>
</file>