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3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4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6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7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0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F846-4576-45E2-9D63-0EFA21BE302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9410-B325-443A-A07C-20FEF99E7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0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Past Perfect &amp; Past Progressive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5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440" y="280405"/>
            <a:ext cx="8996502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 Perfect – used to put past events in a time order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words: had, when, by the time, while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23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554" y="378880"/>
            <a:ext cx="11173893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 Perfect Progressive</a:t>
            </a:r>
          </a:p>
          <a:p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Gives background reasons or describes events. Emphasizes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on going past action.</a:t>
            </a:r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Example: They had been experiencing many challenges,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they decided to make a pack.</a:t>
            </a:r>
          </a:p>
          <a:p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 action: </a:t>
            </a:r>
            <a:b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 (ongoing) action: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51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529" y="494592"/>
            <a:ext cx="869154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Reading: 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Three Young Men Make a Pact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What is the American Dream?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Why is this story remarkable?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What are some events in the story? </a:t>
            </a:r>
          </a:p>
          <a:p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60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62" y="515684"/>
            <a:ext cx="964167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/>
              <a:t>Y</a:t>
            </a:r>
            <a:r>
              <a:rPr lang="en-US" sz="3200" b="1" dirty="0" smtClean="0"/>
              <a:t>our lives </a:t>
            </a:r>
            <a:r>
              <a:rPr lang="en-US" sz="3200" b="1" dirty="0"/>
              <a:t>at home were probably quite different </a:t>
            </a:r>
            <a:r>
              <a:rPr lang="en-US" sz="3200" b="1" dirty="0" smtClean="0"/>
              <a:t>from</a:t>
            </a:r>
          </a:p>
          <a:p>
            <a:r>
              <a:rPr lang="en-US" sz="3200" b="1" dirty="0" smtClean="0"/>
              <a:t> your </a:t>
            </a:r>
            <a:r>
              <a:rPr lang="en-US" sz="3200" b="1" dirty="0"/>
              <a:t>new lives here</a:t>
            </a:r>
            <a:r>
              <a:rPr lang="en-US" sz="3200" b="1" dirty="0" smtClean="0"/>
              <a:t>.</a:t>
            </a:r>
          </a:p>
          <a:p>
            <a:r>
              <a:rPr lang="en-US" sz="3200" dirty="0"/>
              <a:t> S</a:t>
            </a:r>
            <a:r>
              <a:rPr lang="en-US" sz="3200" dirty="0" smtClean="0"/>
              <a:t>hare </a:t>
            </a:r>
            <a:r>
              <a:rPr lang="en-US" sz="3200" dirty="0"/>
              <a:t>some things they had been doing </a:t>
            </a:r>
            <a:r>
              <a:rPr lang="en-US" sz="3200" dirty="0" smtClean="0"/>
              <a:t>in</a:t>
            </a:r>
          </a:p>
          <a:p>
            <a:r>
              <a:rPr lang="en-US" sz="3200" dirty="0" smtClean="0"/>
              <a:t> your </a:t>
            </a:r>
            <a:r>
              <a:rPr lang="en-US" sz="3200" dirty="0"/>
              <a:t>home counties before </a:t>
            </a:r>
            <a:r>
              <a:rPr lang="en-US" sz="3200" dirty="0" smtClean="0"/>
              <a:t>you </a:t>
            </a:r>
            <a:r>
              <a:rPr lang="en-US" sz="3200" dirty="0"/>
              <a:t>came to </a:t>
            </a:r>
            <a:r>
              <a:rPr lang="en-US" sz="3200" dirty="0" smtClean="0"/>
              <a:t>school </a:t>
            </a:r>
            <a:r>
              <a:rPr lang="en-US" sz="3200" dirty="0"/>
              <a:t>for their </a:t>
            </a:r>
            <a:endParaRPr lang="en-US" sz="3200" dirty="0" smtClean="0"/>
          </a:p>
          <a:p>
            <a:r>
              <a:rPr lang="en-US" sz="3200" dirty="0" smtClean="0"/>
              <a:t>English </a:t>
            </a:r>
            <a:r>
              <a:rPr lang="en-US" sz="3200" dirty="0"/>
              <a:t>studies. </a:t>
            </a:r>
            <a:endParaRPr lang="en-US" sz="3200" dirty="0" smtClean="0"/>
          </a:p>
          <a:p>
            <a:r>
              <a:rPr lang="en-US" sz="3200" dirty="0" smtClean="0"/>
              <a:t>Example</a:t>
            </a:r>
            <a:r>
              <a:rPr lang="en-US" sz="3200" dirty="0"/>
              <a:t>, ‘I had been studying at the university’.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56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272" y="114356"/>
            <a:ext cx="1068087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past perfect progressive often stresses the length of time a person had been doing a certain activity.</a:t>
            </a:r>
            <a:r>
              <a:rPr lang="en-US" sz="3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3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Take a small slip of paper.</a:t>
            </a:r>
          </a:p>
          <a:p>
            <a:r>
              <a:rPr lang="en-US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Each one has a length of time written on it</a:t>
            </a:r>
            <a:r>
              <a:rPr lang="en-US" sz="3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(one year, two weeks, six month, ten minutes, etc.).</a:t>
            </a:r>
          </a:p>
          <a:p>
            <a:r>
              <a:rPr lang="en-US" sz="3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Each person takes a turn drawing a card and then sharing something they had been doing for that length of time before any other event. </a:t>
            </a:r>
          </a:p>
          <a:p>
            <a:endParaRPr lang="en-US" sz="32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32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Example: a student who draws two years might say, ‘I had been studying English for two years before coming to the U.S.’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93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882" y="481300"/>
            <a:ext cx="11011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Write a simple </a:t>
            </a:r>
            <a:r>
              <a:rPr lang="en-US" sz="28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past tense sentence on the index </a:t>
            </a:r>
            <a:r>
              <a:rPr lang="en-US" sz="28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card</a:t>
            </a:r>
          </a:p>
          <a:p>
            <a:endParaRPr lang="en-US" sz="2800" b="1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 creative and funny in the sentences.</a:t>
            </a:r>
          </a:p>
          <a:p>
            <a:endParaRPr lang="en-US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After cared are redistributed </a:t>
            </a:r>
          </a:p>
          <a:p>
            <a:endParaRPr lang="en-US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must now use that simple sentence in a dependent clause (starting with when) and create a main clause using the past perfect progressive that will make a logical sentence. </a:t>
            </a:r>
          </a:p>
          <a:p>
            <a:endParaRPr lang="en-US" sz="2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 example: </a:t>
            </a: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First sentence: The bear ate the campers’ food. </a:t>
            </a: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Second sentence, When the bear ate the campers’ food, the people had been swimming in the lake.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937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817" y="59531"/>
            <a:ext cx="11822724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Homework for Thursday:</a:t>
            </a:r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Imagine you run into an old friend you have not seen for a </a:t>
            </a:r>
          </a:p>
          <a:p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long time.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a short dialogue to this friend tell him/her about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how you life has changed. Use past perfect/progressive 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p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ossible.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752850"/>
            <a:ext cx="49530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3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Grammar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Karen</dc:creator>
  <cp:lastModifiedBy>Karen</cp:lastModifiedBy>
  <cp:revision>6</cp:revision>
  <dcterms:created xsi:type="dcterms:W3CDTF">2015-02-01T15:58:53Z</dcterms:created>
  <dcterms:modified xsi:type="dcterms:W3CDTF">2015-02-01T17:08:41Z</dcterms:modified>
</cp:coreProperties>
</file>