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9ACC-D987-43B5-AEE3-D21FFACC7EE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F7F4-B541-43A3-AF06-8B0A3E93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7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9ACC-D987-43B5-AEE3-D21FFACC7EE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F7F4-B541-43A3-AF06-8B0A3E93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3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9ACC-D987-43B5-AEE3-D21FFACC7EE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F7F4-B541-43A3-AF06-8B0A3E93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9ACC-D987-43B5-AEE3-D21FFACC7EE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F7F4-B541-43A3-AF06-8B0A3E93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1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9ACC-D987-43B5-AEE3-D21FFACC7EE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F7F4-B541-43A3-AF06-8B0A3E93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2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9ACC-D987-43B5-AEE3-D21FFACC7EE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F7F4-B541-43A3-AF06-8B0A3E93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7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9ACC-D987-43B5-AEE3-D21FFACC7EE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F7F4-B541-43A3-AF06-8B0A3E93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0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9ACC-D987-43B5-AEE3-D21FFACC7EE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F7F4-B541-43A3-AF06-8B0A3E93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9ACC-D987-43B5-AEE3-D21FFACC7EE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F7F4-B541-43A3-AF06-8B0A3E93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4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9ACC-D987-43B5-AEE3-D21FFACC7EE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F7F4-B541-43A3-AF06-8B0A3E93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2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9ACC-D987-43B5-AEE3-D21FFACC7EE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F7F4-B541-43A3-AF06-8B0A3E93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9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79ACC-D987-43B5-AEE3-D21FFACC7EE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5F7F4-B541-43A3-AF06-8B0A3E93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0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kzandarski@csustan.edu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Tuesday and Thursday 9 – 10:30</a:t>
            </a:r>
          </a:p>
          <a:p>
            <a:r>
              <a:rPr lang="en-US" sz="3600" dirty="0" smtClean="0"/>
              <a:t>Karen </a:t>
            </a:r>
            <a:r>
              <a:rPr lang="en-US" sz="3600" dirty="0" err="1" smtClean="0"/>
              <a:t>Zandarski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9873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7285" y="25360"/>
            <a:ext cx="11418765" cy="68326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Your Goals: </a:t>
            </a:r>
            <a:endParaRPr lang="en-US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Please take out a piece of paper</a:t>
            </a:r>
          </a:p>
          <a:p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Write down your goals for: </a:t>
            </a:r>
          </a:p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this class – what do you want </a:t>
            </a:r>
          </a:p>
          <a:p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learn about grammar?</a:t>
            </a:r>
          </a:p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This semester in college? </a:t>
            </a:r>
          </a:p>
          <a:p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What do you want to accomplish</a:t>
            </a:r>
          </a:p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 in school between now and May 31? </a:t>
            </a:r>
            <a:b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By going to college?</a:t>
            </a:r>
          </a:p>
          <a:p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What is your career goal?</a:t>
            </a:r>
          </a:p>
          <a:p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INCLUDE AT THE BOTTOM OF THE PAPER YOUR NAME AND EMAIL ADDRESS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998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6593" y="744641"/>
            <a:ext cx="10801284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Today’s Agenda: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Review syllabus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Review class rules and expectations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Introduce first assignments</a:t>
            </a:r>
          </a:p>
          <a:p>
            <a:pPr marL="1143000" lvl="1" indent="-685800">
              <a:buFont typeface="Wingdings" panose="05000000000000000000" pitchFamily="2" charset="2"/>
              <a:buChar char="Ø"/>
            </a:pP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Introducing each other to your instructor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463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9576" y="561760"/>
            <a:ext cx="987372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Your Instructor</a:t>
            </a:r>
          </a:p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Karen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Zandarski</a:t>
            </a:r>
            <a:endParaRPr lang="en-US" sz="5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/>
              </a:rPr>
              <a:t>kzandarski@csustan.edu</a:t>
            </a:r>
            <a:endParaRPr lang="en-US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72" y="2113231"/>
            <a:ext cx="3152775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57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0235" y="153796"/>
            <a:ext cx="11601709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Take a number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Find the person or persons with the. 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same number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Sit together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Interview your partner or partners to find out the answers to the questions I  </a:t>
            </a:r>
          </a:p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on the sheet</a:t>
            </a:r>
            <a:endParaRPr lang="en-US" sz="5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2572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156" y="308541"/>
            <a:ext cx="11251606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Homework:</a:t>
            </a:r>
          </a:p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Practice reading the information about </a:t>
            </a:r>
          </a:p>
          <a:p>
            <a:pPr lvl="1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Your partner. You will have to read it </a:t>
            </a:r>
          </a:p>
          <a:p>
            <a:pPr lvl="1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ut loud to the class THURSDAY</a:t>
            </a:r>
          </a:p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6100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2271</TotalTime>
  <Words>85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Grammar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</dc:title>
  <dc:creator>Karen</dc:creator>
  <cp:lastModifiedBy>Karen</cp:lastModifiedBy>
  <cp:revision>8</cp:revision>
  <dcterms:created xsi:type="dcterms:W3CDTF">2015-01-25T04:34:57Z</dcterms:created>
  <dcterms:modified xsi:type="dcterms:W3CDTF">2015-01-26T18:26:32Z</dcterms:modified>
</cp:coreProperties>
</file>