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5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0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2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0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5C9F-30D5-48B5-8A14-4519AA50BF6D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2351-670F-405A-A860-2E60DE39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TEFOL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Karen </a:t>
            </a:r>
            <a:r>
              <a:rPr lang="en-US" sz="3600" dirty="0" err="1" smtClean="0"/>
              <a:t>Zandarski</a:t>
            </a:r>
            <a:endParaRPr lang="en-US" sz="3600" dirty="0" smtClean="0"/>
          </a:p>
          <a:p>
            <a:r>
              <a:rPr lang="en-US" sz="3600" dirty="0" smtClean="0"/>
              <a:t>Tuesday – Thursday 9:00 – 10:30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701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9450" y="288529"/>
            <a:ext cx="89503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Instructor: 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Karen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Zandarski</a:t>
            </a:r>
            <a:endParaRPr lang="en-US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kzandarski@csustan.edu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53" y="2228850"/>
            <a:ext cx="315277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877" y="455955"/>
            <a:ext cx="79987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Agenda Wednesday Jan 28: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Review Syllabus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Begin TOFEL Practice Test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69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3706" y="700653"/>
            <a:ext cx="82394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Homework for Friday Jan 30: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815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5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31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TEFOL Prep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TEFOL Prep</dc:title>
  <dc:creator>Karen</dc:creator>
  <cp:lastModifiedBy>Karen</cp:lastModifiedBy>
  <cp:revision>3</cp:revision>
  <dcterms:created xsi:type="dcterms:W3CDTF">2015-01-25T03:15:51Z</dcterms:created>
  <dcterms:modified xsi:type="dcterms:W3CDTF">2015-01-26T18:55:42Z</dcterms:modified>
</cp:coreProperties>
</file>