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7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6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7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4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0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3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8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7763-39BE-45DF-AADA-BB30C088943E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340B-764C-4381-B767-4EB9D0FC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Feb.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422" y="519556"/>
            <a:ext cx="1041528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clauses show time sequence - </a:t>
            </a:r>
          </a:p>
          <a:p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order that things happen </a:t>
            </a:r>
          </a:p>
          <a:p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a sentence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389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018" y="477353"/>
            <a:ext cx="65986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Adverb clauses: </a:t>
            </a:r>
          </a:p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after, as, before, while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5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905" y="491422"/>
            <a:ext cx="11760592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After: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subordinate to show aspects of 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and sequence</a:t>
            </a: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Before: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events that happened second</a:t>
            </a:r>
          </a:p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 Time: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show repeated events</a:t>
            </a:r>
          </a:p>
          <a:p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connected to the present</a:t>
            </a:r>
          </a:p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Since: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 an action started in the past</a:t>
            </a:r>
          </a:p>
          <a:p>
            <a:endParaRPr lang="en-US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19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8766" y="716505"/>
            <a:ext cx="1124327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Once, When, Soon: 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one event quickly</a:t>
            </a:r>
          </a:p>
          <a:p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followed another</a:t>
            </a:r>
          </a:p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When, while, as </a:t>
            </a:r>
            <a:r>
              <a:rPr lang="en-US" sz="540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events that happened</a:t>
            </a:r>
          </a:p>
          <a:p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 the same time</a:t>
            </a:r>
            <a:endParaRPr lang="en-US" sz="5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68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50043"/>
              </p:ext>
            </p:extLst>
          </p:nvPr>
        </p:nvGraphicFramePr>
        <p:xfrm>
          <a:off x="1075397" y="3083039"/>
          <a:ext cx="8128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Event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met Brian at the funeral of a friend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got married. </a:t>
                      </a:r>
                    </a:p>
                    <a:p>
                      <a:r>
                        <a:rPr lang="en-US" dirty="0" smtClean="0"/>
                        <a:t>We</a:t>
                      </a:r>
                      <a:r>
                        <a:rPr lang="en-US" baseline="0" dirty="0" smtClean="0"/>
                        <a:t> lived in Michigan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missed my mom. We moved to California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still live in Modesto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2400" y="529269"/>
            <a:ext cx="5043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https://www.youtube.com/watch?v=aUN6RPMIoeo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Time Clauses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Clauses</dc:title>
  <dc:creator>Karen</dc:creator>
  <cp:lastModifiedBy>Karen</cp:lastModifiedBy>
  <cp:revision>5</cp:revision>
  <dcterms:created xsi:type="dcterms:W3CDTF">2015-02-16T00:03:15Z</dcterms:created>
  <dcterms:modified xsi:type="dcterms:W3CDTF">2015-02-16T00:40:58Z</dcterms:modified>
</cp:coreProperties>
</file>