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0450-16EC-43A3-B3E7-D3341D6A888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581-200C-418D-9D4B-2F551AF07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4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0450-16EC-43A3-B3E7-D3341D6A888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581-200C-418D-9D4B-2F551AF07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0450-16EC-43A3-B3E7-D3341D6A888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581-200C-418D-9D4B-2F551AF07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5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0450-16EC-43A3-B3E7-D3341D6A888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581-200C-418D-9D4B-2F551AF07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7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0450-16EC-43A3-B3E7-D3341D6A888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581-200C-418D-9D4B-2F551AF07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9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0450-16EC-43A3-B3E7-D3341D6A888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581-200C-418D-9D4B-2F551AF07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2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0450-16EC-43A3-B3E7-D3341D6A888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581-200C-418D-9D4B-2F551AF07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8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0450-16EC-43A3-B3E7-D3341D6A888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581-200C-418D-9D4B-2F551AF07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73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0450-16EC-43A3-B3E7-D3341D6A888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581-200C-418D-9D4B-2F551AF07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7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0450-16EC-43A3-B3E7-D3341D6A888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581-200C-418D-9D4B-2F551AF07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0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0450-16EC-43A3-B3E7-D3341D6A888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53581-200C-418D-9D4B-2F551AF07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6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90450-16EC-43A3-B3E7-D3341D6A888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53581-200C-418D-9D4B-2F551AF07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4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Signals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Yes! More </a:t>
            </a:r>
          </a:p>
          <a:p>
            <a:r>
              <a:rPr lang="en-US" dirty="0" smtClean="0"/>
              <a:t>Time signals are important because they make the order of events easier to follow.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904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562092"/>
              </p:ext>
            </p:extLst>
          </p:nvPr>
        </p:nvGraphicFramePr>
        <p:xfrm>
          <a:off x="1384886" y="142891"/>
          <a:ext cx="9925538" cy="661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2769"/>
                <a:gridCol w="49627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Rule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Example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By + specific time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By</a:t>
                      </a:r>
                      <a:r>
                        <a:rPr lang="en-US" sz="2800" baseline="0" dirty="0" smtClean="0"/>
                        <a:t> 2:00 I had a stomach ache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From + specific</a:t>
                      </a:r>
                      <a:r>
                        <a:rPr lang="en-US" sz="2800" baseline="0" dirty="0" smtClean="0"/>
                        <a:t> time + through+ specific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From 12:00 through 1:45 I ate candy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From + Specific time + to Specific time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From 1:45 to 2:00 I slept on the couch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since + specific time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Since 2:15 I have</a:t>
                      </a:r>
                      <a:r>
                        <a:rPr lang="en-US" sz="2800" baseline="0" dirty="0" smtClean="0"/>
                        <a:t> had to clean the house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After + specific time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After 5:00 I am going to walk</a:t>
                      </a:r>
                      <a:r>
                        <a:rPr lang="en-US" sz="2800" baseline="0" dirty="0" smtClean="0"/>
                        <a:t> my dogs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During + specific time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During the afternoon while I cleaned the house I listened to music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90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556793"/>
              </p:ext>
            </p:extLst>
          </p:nvPr>
        </p:nvGraphicFramePr>
        <p:xfrm>
          <a:off x="2032000" y="719666"/>
          <a:ext cx="8476566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8283"/>
                <a:gridCol w="4238283"/>
              </a:tblGrid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Over the past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Over</a:t>
                      </a:r>
                      <a:r>
                        <a:rPr lang="en-US" sz="3200" baseline="0" dirty="0" smtClean="0"/>
                        <a:t> the past 20 years immigration has increased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Next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 the next 10 years immigration is</a:t>
                      </a:r>
                      <a:r>
                        <a:rPr lang="en-US" sz="3200" baseline="0" dirty="0" smtClean="0"/>
                        <a:t> likely to decrease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Last + time period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Last week my</a:t>
                      </a:r>
                      <a:r>
                        <a:rPr lang="en-US" sz="3200" baseline="0" dirty="0" smtClean="0"/>
                        <a:t> daughter moved away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For</a:t>
                      </a:r>
                      <a:r>
                        <a:rPr lang="en-US" sz="3200" baseline="0" dirty="0" smtClean="0"/>
                        <a:t> + time period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For now,</a:t>
                      </a:r>
                      <a:r>
                        <a:rPr lang="en-US" sz="3200" baseline="0" dirty="0" smtClean="0"/>
                        <a:t> I am saving money to go visit her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450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9857" y="0"/>
            <a:ext cx="4759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Adverbs of Time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43745" y="856357"/>
            <a:ext cx="8110076" cy="6001643"/>
          </a:xfrm>
          <a:prstGeom prst="rect">
            <a:avLst/>
          </a:prstGeom>
          <a:noFill/>
        </p:spPr>
        <p:txBody>
          <a:bodyPr wrap="square" lIns="91440" tIns="45720" rIns="91440" bIns="45720" numCol="2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Already 	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Always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Ever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Just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Lately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Never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Now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Recently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Since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first time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last time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3015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350661"/>
              </p:ext>
            </p:extLst>
          </p:nvPr>
        </p:nvGraphicFramePr>
        <p:xfrm>
          <a:off x="894470" y="1527873"/>
          <a:ext cx="10515600" cy="3455670"/>
        </p:xfrm>
        <a:graphic>
          <a:graphicData uri="http://schemas.openxmlformats.org/drawingml/2006/table">
            <a:tbl>
              <a:tblPr/>
              <a:tblGrid>
                <a:gridCol w="3505200"/>
                <a:gridCol w="3505200"/>
                <a:gridCol w="35052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b="1">
                          <a:effectLst/>
                        </a:rPr>
                        <a:t>Frequency</a:t>
                      </a:r>
                    </a:p>
                  </a:txBody>
                  <a:tcPr marL="47625" marR="95250" marT="47625" marB="476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>
                          <a:effectLst/>
                        </a:rPr>
                        <a:t>Adverb of Frequency</a:t>
                      </a:r>
                    </a:p>
                  </a:txBody>
                  <a:tcPr marL="47625" marR="95250" marT="47625" marB="476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>
                          <a:effectLst/>
                        </a:rPr>
                        <a:t>Example Sentence</a:t>
                      </a:r>
                    </a:p>
                  </a:txBody>
                  <a:tcPr marL="47625" marR="95250" marT="47625" marB="476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100%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always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 </a:t>
                      </a:r>
                      <a:r>
                        <a:rPr lang="en-US" b="1">
                          <a:effectLst/>
                        </a:rPr>
                        <a:t>always</a:t>
                      </a:r>
                      <a:r>
                        <a:rPr lang="en-US">
                          <a:effectLst/>
                        </a:rPr>
                        <a:t> go to bed before 11pm.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90%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usually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 </a:t>
                      </a:r>
                      <a:r>
                        <a:rPr lang="en-US" b="1">
                          <a:effectLst/>
                        </a:rPr>
                        <a:t>usually</a:t>
                      </a:r>
                      <a:r>
                        <a:rPr lang="en-US">
                          <a:effectLst/>
                        </a:rPr>
                        <a:t> have cereal for breakfast.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80%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normally / generally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 </a:t>
                      </a:r>
                      <a:r>
                        <a:rPr lang="en-US" b="1">
                          <a:effectLst/>
                        </a:rPr>
                        <a:t>normally</a:t>
                      </a:r>
                      <a:r>
                        <a:rPr lang="en-US">
                          <a:effectLst/>
                        </a:rPr>
                        <a:t> go to the gym.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70%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often* / frequently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 </a:t>
                      </a:r>
                      <a:r>
                        <a:rPr lang="en-US" b="1">
                          <a:effectLst/>
                        </a:rPr>
                        <a:t>often</a:t>
                      </a:r>
                      <a:r>
                        <a:rPr lang="en-US">
                          <a:effectLst/>
                        </a:rPr>
                        <a:t> surf the internet.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50%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sometimes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 </a:t>
                      </a:r>
                      <a:r>
                        <a:rPr lang="en-US" b="1">
                          <a:effectLst/>
                        </a:rPr>
                        <a:t>sometimes</a:t>
                      </a:r>
                      <a:r>
                        <a:rPr lang="en-US">
                          <a:effectLst/>
                        </a:rPr>
                        <a:t> forget my wife's birthday.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30%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occasionally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 </a:t>
                      </a:r>
                      <a:r>
                        <a:rPr lang="en-US" b="1">
                          <a:effectLst/>
                        </a:rPr>
                        <a:t>occasionally</a:t>
                      </a:r>
                      <a:r>
                        <a:rPr lang="en-US">
                          <a:effectLst/>
                        </a:rPr>
                        <a:t> eat junk food.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10%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seldom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 </a:t>
                      </a:r>
                      <a:r>
                        <a:rPr lang="en-US" b="1">
                          <a:effectLst/>
                        </a:rPr>
                        <a:t>seldom</a:t>
                      </a:r>
                      <a:r>
                        <a:rPr lang="en-US">
                          <a:effectLst/>
                        </a:rPr>
                        <a:t> read the newspaper.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5%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hardly ever / rarely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 </a:t>
                      </a:r>
                      <a:r>
                        <a:rPr lang="en-US" b="1">
                          <a:effectLst/>
                        </a:rPr>
                        <a:t>hardly ever</a:t>
                      </a:r>
                      <a:r>
                        <a:rPr lang="en-US">
                          <a:effectLst/>
                        </a:rPr>
                        <a:t> drink alcohol.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0%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never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I </a:t>
                      </a:r>
                      <a:r>
                        <a:rPr lang="en-US" b="1" dirty="0">
                          <a:effectLst/>
                        </a:rPr>
                        <a:t>never</a:t>
                      </a:r>
                      <a:r>
                        <a:rPr lang="en-US" dirty="0">
                          <a:effectLst/>
                        </a:rPr>
                        <a:t> swim in the sea.</a:t>
                      </a:r>
                    </a:p>
                  </a:txBody>
                  <a:tcPr marL="47625" marR="47625" marT="19050" marB="19050" anchor="ctr">
                    <a:lnL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94470" y="1050661"/>
            <a:ext cx="18473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673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424" y="67212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https://www.youtube.com/watch?v=jVO8sUrs-Pw&amp;list=PLBzd0AocvvULmvCvnbgVlGLfK5ZrR3Z6D&amp;index=7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634458" y="5143472"/>
            <a:ext cx="4862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https://www.youtube.com/watch?v=vr3x_RRJdd4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78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4836" y="674302"/>
            <a:ext cx="8819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** Avoid Common Mistakes **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4836" y="2095138"/>
            <a:ext cx="863468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Use </a:t>
            </a:r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with </a:t>
            </a:r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over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</a:t>
            </a:r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</a:t>
            </a:r>
          </a:p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Over the past few years…..</a:t>
            </a:r>
          </a:p>
          <a:p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the next week…..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359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6831" y="885317"/>
            <a:ext cx="1137394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Frequency adverbs are placed between </a:t>
            </a:r>
          </a:p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main verb and the be verb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78015" y="2981402"/>
            <a:ext cx="975158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traffic </a:t>
            </a:r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always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bad</a:t>
            </a:r>
          </a:p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 </a:t>
            </a:r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 never seen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so much traffic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4888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2164</TotalTime>
  <Words>261</Words>
  <Application>Microsoft Office PowerPoint</Application>
  <PresentationFormat>Widescreen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Time Signals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Signals</dc:title>
  <dc:creator>Karen</dc:creator>
  <cp:lastModifiedBy>Karen</cp:lastModifiedBy>
  <cp:revision>9</cp:revision>
  <dcterms:created xsi:type="dcterms:W3CDTF">2015-02-19T01:14:48Z</dcterms:created>
  <dcterms:modified xsi:type="dcterms:W3CDTF">2015-02-20T13:19:07Z</dcterms:modified>
</cp:coreProperties>
</file>