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3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6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8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ED51-B360-4061-A47B-157BBFE15ED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A3EB0-F954-4661-B592-91C2E4707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4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t.com/videos/taylor-swift/215750/picture-to-burn.j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TOFEL Prep -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Feb. 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59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2676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Sample Answer Choices: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66584"/>
              </p:ext>
            </p:extLst>
          </p:nvPr>
        </p:nvGraphicFramePr>
        <p:xfrm>
          <a:off x="2083516" y="1299830"/>
          <a:ext cx="8128000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Positive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Negative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Favorable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Critical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Neutral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Optimistic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Unfavorable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Impersonal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Amused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Angry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Pleased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Defiant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Respectful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Worried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Humorous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outraged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Objective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impersonal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991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10" y="584743"/>
            <a:ext cx="10935751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Authors use adjectives to create tone: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Remarkable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Brilliant	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Admirable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Simplistic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uninteresting</a:t>
            </a:r>
          </a:p>
        </p:txBody>
      </p:sp>
    </p:spTree>
    <p:extLst>
      <p:ext uri="{BB962C8B-B14F-4D97-AF65-F5344CB8AC3E}">
        <p14:creationId xmlns:p14="http://schemas.microsoft.com/office/powerpoint/2010/main" val="133397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2397" y="739290"/>
            <a:ext cx="10805459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TOFEL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reading passages will h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ave a </a:t>
            </a:r>
          </a:p>
          <a:p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neutral tone.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passage the takes a position for or against</a:t>
            </a:r>
          </a:p>
          <a:p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have a different tone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BEWARE </a:t>
            </a:r>
          </a:p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of answers that indicate strong emotions</a:t>
            </a:r>
            <a:endParaRPr lang="en-US" sz="4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2860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893" y="32399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http://www.cmt.com/videos/taylor-swift/215750/picture-to-burn.jhtml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http://www.youtube.com/watch?v=taL3uxboZ5I</a:t>
            </a:r>
          </a:p>
        </p:txBody>
      </p:sp>
    </p:spTree>
    <p:extLst>
      <p:ext uri="{BB962C8B-B14F-4D97-AF65-F5344CB8AC3E}">
        <p14:creationId xmlns:p14="http://schemas.microsoft.com/office/powerpoint/2010/main" val="2770180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926" y="558985"/>
            <a:ext cx="1093260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Homework Due Wednesday: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 text book 30 minutes - minimum</a:t>
            </a:r>
          </a:p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Page 293 questions 1-10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40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0520" y="772775"/>
            <a:ext cx="10227736" cy="54476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Last Week:</a:t>
            </a:r>
          </a:p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 section: 60-80 minutes 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20 minutes per passage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Requires you understand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information from subjects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you are not familiar with.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tests how well you understand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college level reading material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39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71" y="772775"/>
            <a:ext cx="9605899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 Idea, Main Topic, Purpose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Usually the fist question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Phrased as: 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main idea of the passage?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primary idea of the passage is…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Which of the following best summarized</a:t>
            </a:r>
          </a:p>
          <a:p>
            <a:pPr lvl="2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author’s main idea?</a:t>
            </a:r>
          </a:p>
        </p:txBody>
      </p:sp>
    </p:spTree>
    <p:extLst>
      <p:ext uri="{BB962C8B-B14F-4D97-AF65-F5344CB8AC3E}">
        <p14:creationId xmlns:p14="http://schemas.microsoft.com/office/powerpoint/2010/main" val="33356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3019" y="519557"/>
            <a:ext cx="89527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main idea question asks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hy an author wrote a passage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3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922" y="253218"/>
            <a:ext cx="8850115" cy="64940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answer choices usually 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begins </a:t>
            </a:r>
          </a:p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 infinitives: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define….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discuss…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illustrate…..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distinguish between…..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relate…..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propose…..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support the idea that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compare ______ and  _______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60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138" y="491421"/>
            <a:ext cx="10906897" cy="55399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correct answer will summarize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main points of the passage.</a:t>
            </a:r>
          </a:p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will be more general than the supporting</a:t>
            </a:r>
          </a:p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Ideas.</a:t>
            </a:r>
          </a:p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so general that it includes details from</a:t>
            </a:r>
          </a:p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outside the passage. </a:t>
            </a:r>
          </a:p>
          <a:p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79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2793" y="589895"/>
            <a:ext cx="10450681" cy="60939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Distractors: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 too specific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 too general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 incorrect according to the passage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 unrelated to the main idea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Save the main idea question until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 have answered the other questions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4686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8918" y="688369"/>
            <a:ext cx="9794028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Tone Questions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Asks you to determine the author’s </a:t>
            </a:r>
          </a:p>
          <a:p>
            <a:pPr lvl="1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Feelings about the topic</a:t>
            </a:r>
          </a:p>
          <a:p>
            <a:pPr lvl="1"/>
            <a:endParaRPr lang="en-US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https://www.youtube.com/watch/?v=Co8q0qQnOUE</a:t>
            </a:r>
          </a:p>
        </p:txBody>
      </p:sp>
    </p:spTree>
    <p:extLst>
      <p:ext uri="{BB962C8B-B14F-4D97-AF65-F5344CB8AC3E}">
        <p14:creationId xmlns:p14="http://schemas.microsoft.com/office/powerpoint/2010/main" val="373040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612" y="428414"/>
            <a:ext cx="1130271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 phrased as:</a:t>
            </a:r>
          </a:p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tone does the author take in writing this</a:t>
            </a:r>
          </a:p>
          <a:p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passage?</a:t>
            </a:r>
          </a:p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tone of this passage could best be described</a:t>
            </a:r>
          </a:p>
          <a:p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as….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989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262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TOFEL Prep - reading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TOFEL Prep - reading</dc:title>
  <dc:creator>Karen</dc:creator>
  <cp:lastModifiedBy>Karen</cp:lastModifiedBy>
  <cp:revision>7</cp:revision>
  <dcterms:created xsi:type="dcterms:W3CDTF">2015-02-09T11:29:04Z</dcterms:created>
  <dcterms:modified xsi:type="dcterms:W3CDTF">2015-02-09T12:21:08Z</dcterms:modified>
</cp:coreProperties>
</file>