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9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6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3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9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7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0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6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3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9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55706-7FFA-4860-819E-0988CACD40F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6689B-3FB8-4C18-9818-44BDB4B61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3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.org/toefl/teachers_advisors/help_students/advisor_toolkit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TOFEL Prep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Friday Jan 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634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4580" y="843113"/>
            <a:ext cx="9560822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TOFEL requires test takers to </a:t>
            </a:r>
          </a:p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reform integrated tasks of </a:t>
            </a:r>
          </a:p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istening, reading and writing.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Listen to the following video and 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take notes on the main points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293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24534" y="788912"/>
            <a:ext cx="727058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But wait!!!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do you take notes??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https://www.youtube.com/watch?v=hoJKsMODAGI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542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821" y="164348"/>
            <a:ext cx="11558238" cy="71096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hlinkClick r:id="rId2"/>
              </a:rPr>
              <a:t>http://www.ets.org/toefl/teachers_advisors/help_students/advisor_toolkit/</a:t>
            </a:r>
            <a:endParaRPr lang="en-US" sz="2400" dirty="0"/>
          </a:p>
          <a:p>
            <a:endParaRPr lang="en-US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Overview</a:t>
            </a:r>
            <a:endParaRPr lang="en-US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Features &amp; Benefits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Listen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Write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Speak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295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197" y="688369"/>
            <a:ext cx="1191249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Discuss: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Questions about segments of the video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Tell me about your experience with the</a:t>
            </a:r>
          </a:p>
          <a:p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TOFEL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68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TOFEL Prep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TOFEL Prep</dc:title>
  <dc:creator>Karen</dc:creator>
  <cp:lastModifiedBy>Karen</cp:lastModifiedBy>
  <cp:revision>4</cp:revision>
  <dcterms:created xsi:type="dcterms:W3CDTF">2015-01-26T18:58:37Z</dcterms:created>
  <dcterms:modified xsi:type="dcterms:W3CDTF">2015-01-30T16:57:27Z</dcterms:modified>
</cp:coreProperties>
</file>