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41" autoAdjust="0"/>
    <p:restoredTop sz="94660"/>
  </p:normalViewPr>
  <p:slideViewPr>
    <p:cSldViewPr snapToGrid="0">
      <p:cViewPr varScale="1">
        <p:scale>
          <a:sx n="71" d="100"/>
          <a:sy n="71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CCE5-151D-486E-BA7E-F761CA11F3E6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29D-EB40-461F-8631-E499EBE45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62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CCE5-151D-486E-BA7E-F761CA11F3E6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29D-EB40-461F-8631-E499EBE45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CCE5-151D-486E-BA7E-F761CA11F3E6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29D-EB40-461F-8631-E499EBE45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44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CCE5-151D-486E-BA7E-F761CA11F3E6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29D-EB40-461F-8631-E499EBE45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6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CCE5-151D-486E-BA7E-F761CA11F3E6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29D-EB40-461F-8631-E499EBE45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61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CCE5-151D-486E-BA7E-F761CA11F3E6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29D-EB40-461F-8631-E499EBE45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5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CCE5-151D-486E-BA7E-F761CA11F3E6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29D-EB40-461F-8631-E499EBE45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82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CCE5-151D-486E-BA7E-F761CA11F3E6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29D-EB40-461F-8631-E499EBE45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3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CCE5-151D-486E-BA7E-F761CA11F3E6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29D-EB40-461F-8631-E499EBE45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9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CCE5-151D-486E-BA7E-F761CA11F3E6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29D-EB40-461F-8631-E499EBE45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3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CCE5-151D-486E-BA7E-F761CA11F3E6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29D-EB40-461F-8631-E499EBE45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0CCE5-151D-486E-BA7E-F761CA11F3E6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5529D-EB40-461F-8631-E499EBE45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78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 June 23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4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0953" y="2090172"/>
            <a:ext cx="824304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>
                <a:solidFill>
                  <a:prstClr val="black"/>
                </a:solidFill>
              </a:rPr>
              <a:t>Closure:</a:t>
            </a:r>
            <a:r>
              <a:rPr lang="en-US" sz="3200" dirty="0">
                <a:solidFill>
                  <a:prstClr val="black"/>
                </a:solidFill>
              </a:rPr>
              <a:t> State how the experience has impacted you. How will it make you a better teacher? How will you take what you have learned from this experience and apply it to your own teaching when you have your own class(</a:t>
            </a:r>
            <a:r>
              <a:rPr lang="en-US" sz="3200" dirty="0" err="1">
                <a:solidFill>
                  <a:prstClr val="black"/>
                </a:solidFill>
              </a:rPr>
              <a:t>es</a:t>
            </a:r>
            <a:r>
              <a:rPr lang="en-US" sz="3200" dirty="0">
                <a:solidFill>
                  <a:prstClr val="black"/>
                </a:solidFill>
              </a:rPr>
              <a:t>)? Be specific. Include the name of the portfolio section in your closure. 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153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3036" y="147917"/>
            <a:ext cx="980290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One of the most important things I learned in my ESE class is that I am going to have to overcome my fear of asking questions. In high school I always felt like asking questions made me look dumb, and I felt this way when I first started my ESE class too. The book chapter, “Why Visit the Campus Writing Center” said that many students feel this way too. Ben </a:t>
            </a:r>
            <a:r>
              <a:rPr lang="en-US" sz="2800" dirty="0" err="1" smtClean="0"/>
              <a:t>Rafoth</a:t>
            </a:r>
            <a:r>
              <a:rPr lang="en-US" sz="2800" dirty="0" smtClean="0"/>
              <a:t> writes, “</a:t>
            </a:r>
            <a:r>
              <a:rPr lang="en-US" sz="2800" dirty="0"/>
              <a:t>For a few students, visiting a writing center feels like </a:t>
            </a:r>
            <a:r>
              <a:rPr lang="en-US" sz="2800" dirty="0" smtClean="0"/>
              <a:t>admitting they </a:t>
            </a:r>
            <a:r>
              <a:rPr lang="en-US" sz="2800" dirty="0"/>
              <a:t>are not good enough to be in the course they’re </a:t>
            </a:r>
            <a:r>
              <a:rPr lang="en-US" sz="2800" dirty="0" smtClean="0"/>
              <a:t>taking” I always worry about whether or not I am good enough to finish college so in the past I would never ask questions. Now I realize though that most of the people, including professors, are happy to answer questions. I eel now it is better to sacrifice my pride and ask a question than be wrong. I also learned as I toured the campus on my scavenger hunt that I paid fees to support the campus writing center, so I might as well use it.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1623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9212" y="1021976"/>
            <a:ext cx="99373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Wednesday: 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Watch: The Case against good and bad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               The Power of Simple Words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Read: Bootstraps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Bring with you prewriting and question to class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18905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8445" y="1726177"/>
            <a:ext cx="1045284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Since I am attending EAP summer class for English, my intended audience is my EAP English professor Mrs. </a:t>
            </a:r>
            <a:r>
              <a:rPr lang="en-US" sz="3200" dirty="0" err="1" smtClean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Zandarski</a:t>
            </a:r>
            <a:r>
              <a:rPr lang="en-US" sz="320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who assigned the blog posts and reader response for me to write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856129" y="4303455"/>
            <a:ext cx="101659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My intended audience would be my professor Ms. </a:t>
            </a:r>
            <a:r>
              <a:rPr lang="en-US" sz="3200" dirty="0" err="1" smtClean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Zandarski</a:t>
            </a:r>
            <a:r>
              <a:rPr lang="en-US" sz="320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as well as my classmates. My classmates have the chance to read the blog post I have posted to possibly get tips on writing and reading I have learned as well. 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72035" y="204567"/>
            <a:ext cx="58898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Audience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23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9917" y="1353688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“I have done couple of things differently, like give myself more time to actually write” and, “this might sound silly, but it actually helped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482555" y="407005"/>
            <a:ext cx="40959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Investment in time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4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5282" y="1886234"/>
            <a:ext cx="945328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“Usually when writing before taking this class I would hardly do any pre-writing because I didn’t think it would be any helpful. But after understanding the importance to know what you are writing about to make your assignment better, I see the necessity to do some pre-writing before you jump into starting your writing assignment. So yes, I did do a little pre-writing before diving into the writing assignment head first and I think this helps me tremendously because I at least have an idea of what to be writing about instead of writing a whole bunch of non-sense”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35424" y="349624"/>
            <a:ext cx="6078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Planning and Organization – AKA Prewriting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14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0234" y="1633409"/>
            <a:ext cx="987014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Not a report of factual information.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An expression of your expectations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perceptions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feelings of the experience represented by your evidence.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 journal of your personal growth.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Assumes many different forms.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Can use the 3-R format.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90817" y="255494"/>
            <a:ext cx="5002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Reflection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4445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2388" y="0"/>
            <a:ext cx="861956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Reaction.</a:t>
            </a:r>
            <a:r>
              <a:rPr lang="en-US" sz="3200" dirty="0" smtClean="0"/>
              <a:t> (To Feel) </a:t>
            </a:r>
          </a:p>
          <a:p>
            <a:r>
              <a:rPr lang="en-US" sz="3200" dirty="0" smtClean="0"/>
              <a:t>Reexamine the evidence </a:t>
            </a:r>
            <a:br>
              <a:rPr lang="en-US" sz="3200" dirty="0" smtClean="0"/>
            </a:br>
            <a:r>
              <a:rPr lang="en-US" sz="3200" dirty="0" smtClean="0"/>
              <a:t>How do you feel about it now? </a:t>
            </a:r>
          </a:p>
          <a:p>
            <a:r>
              <a:rPr lang="en-US" sz="3200" dirty="0" smtClean="0"/>
              <a:t>Cite at least one example that illustrates your response. 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1528482" y="2826127"/>
            <a:ext cx="1147482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Relevance.</a:t>
            </a:r>
            <a:r>
              <a:rPr lang="en-US" sz="3200" dirty="0" smtClean="0"/>
              <a:t> (To Think). </a:t>
            </a:r>
          </a:p>
          <a:p>
            <a:r>
              <a:rPr lang="en-US" sz="3200" dirty="0" smtClean="0"/>
              <a:t>How is the evidence related to learning? </a:t>
            </a:r>
          </a:p>
          <a:p>
            <a:r>
              <a:rPr lang="en-US" sz="3200" dirty="0" smtClean="0"/>
              <a:t>How is the evidence meaningful or how does it contribute to your understanding of learning? </a:t>
            </a:r>
          </a:p>
          <a:p>
            <a:r>
              <a:rPr lang="en-US" sz="3200" dirty="0" smtClean="0"/>
              <a:t>What are some alternative viewpoints or perspectives that you now have and/or what are some changes/improvements you might make based on the experiences you have had? </a:t>
            </a:r>
          </a:p>
          <a:p>
            <a:r>
              <a:rPr lang="en-US" sz="3200" dirty="0" smtClean="0"/>
              <a:t>Cite examples to support your ideas.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9993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6741" y="363915"/>
            <a:ext cx="96729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Responsibility</a:t>
            </a:r>
            <a:r>
              <a:rPr lang="en-US" sz="3200" dirty="0" smtClean="0"/>
              <a:t> (To Do). </a:t>
            </a:r>
          </a:p>
          <a:p>
            <a:r>
              <a:rPr lang="en-US" sz="3200" dirty="0" smtClean="0"/>
              <a:t>How will the knowledge gained from the event or experience be used in your profession? </a:t>
            </a:r>
          </a:p>
          <a:p>
            <a:r>
              <a:rPr lang="en-US" sz="3200" dirty="0" smtClean="0"/>
              <a:t>Give examples of possible applications in your college life, as well as an analysis of possible alternatives, other perspectives, or other meanings that might be related to the evidence. </a:t>
            </a:r>
          </a:p>
          <a:p>
            <a:r>
              <a:rPr lang="en-US" sz="3200" dirty="0" smtClean="0"/>
              <a:t>What are some questions you still have regarding this topic?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904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259" y="189288"/>
            <a:ext cx="1091901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 reflection/reaction paper should have at least three parts: </a:t>
            </a:r>
          </a:p>
          <a:p>
            <a:r>
              <a:rPr lang="en-US" sz="3200" dirty="0" smtClean="0"/>
              <a:t> an introductory paragraph </a:t>
            </a:r>
            <a:endParaRPr lang="en-US" sz="3200" dirty="0"/>
          </a:p>
          <a:p>
            <a:r>
              <a:rPr lang="en-US" sz="3200" dirty="0" smtClean="0"/>
              <a:t>the body of the paper</a:t>
            </a:r>
          </a:p>
          <a:p>
            <a:r>
              <a:rPr lang="en-US" sz="3200" dirty="0" smtClean="0"/>
              <a:t>a closure paragraph </a:t>
            </a:r>
          </a:p>
          <a:p>
            <a:endParaRPr lang="en-US" sz="3200" dirty="0" smtClean="0"/>
          </a:p>
          <a:p>
            <a:r>
              <a:rPr lang="en-US" sz="3200" b="1" dirty="0" smtClean="0"/>
              <a:t>Introduction</a:t>
            </a:r>
            <a:r>
              <a:rPr lang="en-US" sz="3200" dirty="0" smtClean="0"/>
              <a:t>: A retelling of what happened. The introductory paragraph "sets the scene" by giving factual information.</a:t>
            </a:r>
          </a:p>
          <a:p>
            <a:r>
              <a:rPr lang="en-US" sz="3200" dirty="0" smtClean="0"/>
              <a:t> Explains what the evidence is </a:t>
            </a:r>
          </a:p>
          <a:p>
            <a:r>
              <a:rPr lang="en-US" sz="3200" dirty="0" smtClean="0"/>
              <a:t>States the who, what, when, and how of the experience represented by the evidence (e.g., "During summer semester, 2015, I had the opportunity to participate in Early Start English"). </a:t>
            </a:r>
          </a:p>
        </p:txBody>
      </p:sp>
    </p:spTree>
    <p:extLst>
      <p:ext uri="{BB962C8B-B14F-4D97-AF65-F5344CB8AC3E}">
        <p14:creationId xmlns:p14="http://schemas.microsoft.com/office/powerpoint/2010/main" val="748645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753" y="615514"/>
            <a:ext cx="1140310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>
                <a:solidFill>
                  <a:prstClr val="black"/>
                </a:solidFill>
              </a:rPr>
              <a:t>Body:</a:t>
            </a:r>
            <a:r>
              <a:rPr lang="en-US" sz="3200" dirty="0">
                <a:solidFill>
                  <a:prstClr val="black"/>
                </a:solidFill>
              </a:rPr>
              <a:t> State what you expected or anticipated about the experience represented by the evidence. </a:t>
            </a:r>
          </a:p>
          <a:p>
            <a:pPr lvl="0"/>
            <a:r>
              <a:rPr lang="en-US" sz="3200" dirty="0">
                <a:solidFill>
                  <a:prstClr val="black"/>
                </a:solidFill>
              </a:rPr>
              <a:t>What did you actually experience, feel, observe, etc.?</a:t>
            </a:r>
          </a:p>
          <a:p>
            <a:pPr lvl="0"/>
            <a:r>
              <a:rPr lang="en-US" sz="3200" dirty="0">
                <a:solidFill>
                  <a:prstClr val="black"/>
                </a:solidFill>
              </a:rPr>
              <a:t>Be specific. Use "I" statements. </a:t>
            </a:r>
          </a:p>
          <a:p>
            <a:pPr lvl="0"/>
            <a:r>
              <a:rPr lang="en-US" sz="3200" dirty="0">
                <a:solidFill>
                  <a:prstClr val="black"/>
                </a:solidFill>
              </a:rPr>
              <a:t>Include elements that would allow an outsider to "see as you see" </a:t>
            </a:r>
          </a:p>
          <a:p>
            <a:pPr lvl="0"/>
            <a:r>
              <a:rPr lang="en-US" sz="3200" dirty="0">
                <a:solidFill>
                  <a:prstClr val="black"/>
                </a:solidFill>
              </a:rPr>
              <a:t>Analysis deals with reasons, motives, and interpretation during the event or experience. </a:t>
            </a:r>
          </a:p>
          <a:p>
            <a:pPr lvl="0"/>
            <a:r>
              <a:rPr lang="en-US" sz="3200" dirty="0">
                <a:solidFill>
                  <a:prstClr val="black"/>
                </a:solidFill>
              </a:rPr>
              <a:t>How is the evidence meaningful or how does it contribute to your understanding? </a:t>
            </a:r>
          </a:p>
        </p:txBody>
      </p:sp>
    </p:spTree>
    <p:extLst>
      <p:ext uri="{BB962C8B-B14F-4D97-AF65-F5344CB8AC3E}">
        <p14:creationId xmlns:p14="http://schemas.microsoft.com/office/powerpoint/2010/main" val="873934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828</Words>
  <Application>Microsoft Office PowerPoint</Application>
  <PresentationFormat>Widescreen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Office Theme</vt:lpstr>
      <vt:lpstr>Tuesday June 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June 23</dc:title>
  <dc:creator>Karen</dc:creator>
  <cp:lastModifiedBy>Karen</cp:lastModifiedBy>
  <cp:revision>10</cp:revision>
  <dcterms:created xsi:type="dcterms:W3CDTF">2015-06-22T16:27:34Z</dcterms:created>
  <dcterms:modified xsi:type="dcterms:W3CDTF">2015-06-23T17:25:52Z</dcterms:modified>
</cp:coreProperties>
</file>